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7"/>
  </p:notesMasterIdLst>
  <p:sldIdLst>
    <p:sldId id="262" r:id="rId3"/>
    <p:sldId id="265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E42725"/>
    <a:srgbClr val="8B816D"/>
    <a:srgbClr val="318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4"/>
    <p:restoredTop sz="94414" autoAdjust="0"/>
  </p:normalViewPr>
  <p:slideViewPr>
    <p:cSldViewPr snapToGrid="0" snapToObjects="1">
      <p:cViewPr varScale="1">
        <p:scale>
          <a:sx n="120" d="100"/>
          <a:sy n="120" d="100"/>
        </p:scale>
        <p:origin x="378" y="96"/>
      </p:cViewPr>
      <p:guideLst>
        <p:guide orient="horz"/>
        <p:guide orient="horz" pos="2205"/>
        <p:guide pos="3840"/>
        <p:guide orient="horz" pos="3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C205-24ED-A24E-A10B-346E4747FB5E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ADF02-5BCC-0340-BC6C-827B442341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114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ADF02-5BCC-0340-BC6C-827B442341A7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704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498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4549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412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91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54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7589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439-7295-4764-91BB-DC052D78D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16845-0927-4624-97C5-D393EBD82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C201-A890-4E90-84A2-E802A5D2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8547-15DF-46D3-BADF-3EF9E1A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EC259-B4F3-45B9-88B8-9F80B1A9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2325-ED42-41C3-AF2B-B1C332B5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9981-BA76-4811-8F20-92F069D0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CCE0-1EB2-4C61-A081-DC3F7F6D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0E009-8BBF-4BDF-AF10-CC93D573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20D44-4DC6-44B3-B0DA-5F242088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8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4BFF-3D57-44EC-B6B7-B5388B9A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BF77-E80C-415F-BCBF-531DDDC97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4111-A705-453E-9C58-44A2C468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D551-D0DE-47E7-9923-B9E2E835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1E4C-4EB3-43B9-87FE-1FD69430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0D5B-2E1B-4F75-82A6-41A09E8A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11B-FD4C-4C71-BCCB-F312B69F8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B993-473A-4A70-A40C-808A1159A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EFA25-4F5C-47EB-92D6-F29FA8D7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F5BD-9E07-49FE-A7AA-F620D765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C0A4E-6F1C-473E-993B-6F87AD59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5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ECA5-8DD2-481B-8439-71539BC6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62BC-4D8C-442A-85A4-EBCDEE00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7A710-3C1F-476B-8E92-17846852E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57ABE-D044-40D9-82A6-BD1A02381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16651-0303-4A54-BB46-82FC2CC17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D84DB-9EE2-45E1-8AEA-160780B6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B5A5F-84C6-4DE9-A638-EC3733E1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F6911-1362-4A0F-89C1-4A2B6712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2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487C-4325-4C3C-AA49-66DEF288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CDF1D-5A88-4F73-B22F-AD204D2C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04930-65D2-45B3-B0AA-25DD8E96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1C48A-BCF2-4E7C-A91C-AC465016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5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18931-D081-4468-BA02-70141813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4D27F-B29A-451F-AFAA-6709D8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7244D-38BF-4565-A04C-BC27D95F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02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0E2-B696-4621-9827-988B34EC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BE2CC-A0D8-4BBB-8BA4-99D0BB5C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9BEA-4FAA-48D0-B050-2AF9F382F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17345-4D37-49AB-AAC0-B50C16ED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5B4F0-3085-422E-92F5-BB84758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D705A-ECD9-4248-BF7A-EB8A9F23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593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621C-A83E-4BC4-8E05-D3548115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09C2A-A37F-4196-923F-E87909A52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651A6-188E-48E0-9FB0-FC4012F7F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CFF9E-91F3-477D-9D22-9843579E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B3D90-CE17-4C9C-A689-31AA238D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5217D-458E-48D4-962B-96293FBA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0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EF4F-56AB-44F7-A7A5-A3CC8BC6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8F22F-21F1-46CB-881B-9889766BB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6DEFE-3B88-43F9-8276-87A53823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F6379-553E-4C37-813B-566BB061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A17C5-CA16-4B57-97A2-A26D343D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32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A5862-1567-4D75-8F0A-D6BC959E1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1060A-B133-45C9-BB08-1590D30A8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156F-19CA-4B5A-A026-6382B221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2847-6250-4F12-8632-78303CBB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233C-2256-4F88-9D78-7D1EB78F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9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398020" y="979197"/>
            <a:ext cx="115261" cy="44687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3764" tIns="73764" rIns="73764" bIns="73764" numCol="1" spcCol="38100" rtlCol="0" anchor="ctr">
            <a:spAutoFit/>
          </a:bodyPr>
          <a:lstStyle/>
          <a:p>
            <a:pPr defTabSz="995248" hangingPunct="0"/>
            <a:endParaRPr lang="zh-TW" altLang="en-US" sz="1936">
              <a:solidFill>
                <a:srgbClr val="000000"/>
              </a:solidFill>
              <a:latin typeface="Calibri Light" panose="020F0302020204030204"/>
              <a:ea typeface="+mj-ea"/>
              <a:sym typeface="Calibri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12192000" cy="102005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TW" altLang="en-US" sz="1936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 flipV="1">
            <a:off x="0" y="959094"/>
            <a:ext cx="12192000" cy="6095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TW" altLang="en-US" sz="1936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41573"/>
            <a:ext cx="12192000" cy="41642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TW" altLang="en-US" sz="1936">
              <a:solidFill>
                <a:prstClr val="white"/>
              </a:solidFill>
            </a:endParaRPr>
          </a:p>
        </p:txBody>
      </p:sp>
      <p:pic>
        <p:nvPicPr>
          <p:cNvPr id="7" name="圖片 6" descr="Lexar Logo-white+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872" y="6510515"/>
            <a:ext cx="951747" cy="2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85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648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33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368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465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519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06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98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E69D-7BEF-124E-AB05-6F51790FC6D9}" type="datetimeFigureOut">
              <a:rPr kumimoji="1" lang="zh-TW" altLang="en-US" smtClean="0"/>
              <a:t>2020/9/8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052E-4ECC-1140-9414-D69479C579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143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EDF51-10E8-4DBA-BBD1-39FBB3D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C6C5-981A-4690-8B5B-D0B6A2BF6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839DA-FF45-4C0E-B1B3-795FE1476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0005909-CB5C-4E18-B8AA-B478987CCE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744C-5BAD-47C2-8B67-6E0C05C5C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58EFB-5379-42F0-8709-6C46AAF77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87143D4-3CF2-49E2-A5F9-01FFCE8AC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.jpn.support.panasonic.com/support/dsc/connect/cf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av.jpn.support.panasonic.com/support/global/cs/dsc/connect/cfe/" TargetMode="External"/><Relationship Id="rId5" Type="http://schemas.openxmlformats.org/officeDocument/2006/relationships/hyperlink" Target="https://www.nikonusa.com/en/nikon-products/mirrorless-cameras/firmware-updates/index.page" TargetMode="External"/><Relationship Id="rId4" Type="http://schemas.openxmlformats.org/officeDocument/2006/relationships/hyperlink" Target="https://av.jpn.support.panasonic.com/support/global/cs/dsc/connect/cfe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0">
            <a:extLst>
              <a:ext uri="{FF2B5EF4-FFF2-40B4-BE49-F238E27FC236}">
                <a16:creationId xmlns:a16="http://schemas.microsoft.com/office/drawing/2014/main" id="{97860E5D-F7F0-924E-AB03-EEAC1158E145}"/>
              </a:ext>
            </a:extLst>
          </p:cNvPr>
          <p:cNvSpPr/>
          <p:nvPr/>
        </p:nvSpPr>
        <p:spPr>
          <a:xfrm>
            <a:off x="409944" y="132403"/>
            <a:ext cx="7837769" cy="76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764" tIns="73764" rIns="73764" bIns="73764">
            <a:normAutofit/>
          </a:bodyPr>
          <a:lstStyle>
            <a:lvl1pPr defTabSz="705734">
              <a:lnSpc>
                <a:spcPct val="90000"/>
              </a:lnSpc>
              <a:spcBef>
                <a:spcPts val="700"/>
              </a:spcBef>
              <a:defRPr sz="2700" spc="16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3600" b="1" spc="0" dirty="0"/>
              <a:t>Title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AE8999-DDBA-B44F-964D-0720A079BBAA}"/>
              </a:ext>
            </a:extLst>
          </p:cNvPr>
          <p:cNvSpPr/>
          <p:nvPr/>
        </p:nvSpPr>
        <p:spPr>
          <a:xfrm>
            <a:off x="0" y="705617"/>
            <a:ext cx="12192000" cy="36000"/>
          </a:xfrm>
          <a:prstGeom prst="rect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ctr">
            <a:spAutoFit/>
          </a:bodyPr>
          <a:lstStyle/>
          <a:p>
            <a:pPr defTabSz="822451" hangingPunct="0"/>
            <a:endParaRPr lang="zh-TW" altLang="en-US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31CD0A-8B5B-1745-8755-F0589CCA1C11}"/>
              </a:ext>
            </a:extLst>
          </p:cNvPr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ctr">
            <a:spAutoFit/>
          </a:bodyPr>
          <a:lstStyle/>
          <a:p>
            <a:pPr defTabSz="822451" hangingPunct="0"/>
            <a:endParaRPr lang="zh-TW" altLang="en-US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Shape 90">
            <a:extLst>
              <a:ext uri="{FF2B5EF4-FFF2-40B4-BE49-F238E27FC236}">
                <a16:creationId xmlns:a16="http://schemas.microsoft.com/office/drawing/2014/main" id="{97E3DDC8-ABD8-F844-B8A2-CD3E5A20F054}"/>
              </a:ext>
            </a:extLst>
          </p:cNvPr>
          <p:cNvSpPr/>
          <p:nvPr/>
        </p:nvSpPr>
        <p:spPr>
          <a:xfrm>
            <a:off x="311753" y="1"/>
            <a:ext cx="7837769" cy="711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764" tIns="73764" rIns="73764" bIns="73764" numCol="1" anchor="ctr">
            <a:normAutofit/>
          </a:bodyPr>
          <a:lstStyle>
            <a:lvl1pPr defTabSz="705734">
              <a:lnSpc>
                <a:spcPct val="90000"/>
              </a:lnSpc>
              <a:spcBef>
                <a:spcPts val="700"/>
              </a:spcBef>
              <a:defRPr sz="2700" spc="16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32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E9BDCE1-6924-3F4E-BC90-54350E85A3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350" y="3251200"/>
            <a:ext cx="1257300" cy="355600"/>
          </a:xfrm>
          <a:prstGeom prst="rect">
            <a:avLst/>
          </a:prstGeom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769BB3F1-8653-E647-BD4E-BDA910172A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21" y="5831"/>
            <a:ext cx="1518680" cy="711882"/>
          </a:xfrm>
          <a:prstGeom prst="rect">
            <a:avLst/>
          </a:prstGeom>
        </p:spPr>
      </p:pic>
      <p:graphicFrame>
        <p:nvGraphicFramePr>
          <p:cNvPr id="14" name="表格 2">
            <a:extLst>
              <a:ext uri="{FF2B5EF4-FFF2-40B4-BE49-F238E27FC236}">
                <a16:creationId xmlns:a16="http://schemas.microsoft.com/office/drawing/2014/main" id="{87379587-027B-3044-A4A9-4E9513285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05158"/>
              </p:ext>
            </p:extLst>
          </p:nvPr>
        </p:nvGraphicFramePr>
        <p:xfrm>
          <a:off x="4142760" y="1029448"/>
          <a:ext cx="7737488" cy="51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9661">
                  <a:extLst>
                    <a:ext uri="{9D8B030D-6E8A-4147-A177-3AD203B41FA5}">
                      <a16:colId xmlns:a16="http://schemas.microsoft.com/office/drawing/2014/main" val="3886842505"/>
                    </a:ext>
                  </a:extLst>
                </a:gridCol>
                <a:gridCol w="2703268">
                  <a:extLst>
                    <a:ext uri="{9D8B030D-6E8A-4147-A177-3AD203B41FA5}">
                      <a16:colId xmlns:a16="http://schemas.microsoft.com/office/drawing/2014/main" val="650519494"/>
                    </a:ext>
                  </a:extLst>
                </a:gridCol>
                <a:gridCol w="2914559">
                  <a:extLst>
                    <a:ext uri="{9D8B030D-6E8A-4147-A177-3AD203B41FA5}">
                      <a16:colId xmlns:a16="http://schemas.microsoft.com/office/drawing/2014/main" val="185293288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Camera Brand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Lexar </a:t>
                      </a:r>
                      <a:r>
                        <a:rPr lang="en-US" altLang="zh-TW" dirty="0" err="1"/>
                        <a:t>CFe</a:t>
                      </a:r>
                      <a:r>
                        <a:rPr lang="en-US" altLang="zh-TW" dirty="0"/>
                        <a:t> Compatibility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385349"/>
                  </a:ext>
                </a:extLst>
              </a:tr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Canon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+mn-lt"/>
                        </a:rPr>
                        <a:t>EOS R5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Yes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55734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effectLst/>
                          <a:latin typeface="+mn-lt"/>
                        </a:rPr>
                        <a:t>EOS-1D X Mark III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Yes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4808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effectLst/>
                          <a:latin typeface="+mn-lt"/>
                        </a:rPr>
                        <a:t>EOS C500 Mark III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Yes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256162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CN" dirty="0">
                          <a:effectLst/>
                          <a:latin typeface="+mn-lt"/>
                        </a:rPr>
                        <a:t>EOS C300 Mark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Yes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858728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+mn-lt"/>
                        </a:rPr>
                        <a:t>Panasonic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S1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FW 1.5</a:t>
                      </a:r>
                      <a:r>
                        <a:rPr lang="en-US" sz="1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higher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S1R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FW 1.5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higher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Nikon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>
                          <a:latin typeface="+mn-lt"/>
                        </a:rPr>
                        <a:t>Z7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FW 3.0 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higher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0369339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>
                          <a:latin typeface="+mn-lt"/>
                        </a:rPr>
                        <a:t>Z6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FW 3.0 or higher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35293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D6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Yes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35545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D5 / D850 / D500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FW not released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327152"/>
                  </a:ext>
                </a:extLst>
              </a:tr>
            </a:tbl>
          </a:graphicData>
        </a:graphic>
      </p:graphicFrame>
      <p:pic>
        <p:nvPicPr>
          <p:cNvPr id="15" name="圖片 3">
            <a:extLst>
              <a:ext uri="{FF2B5EF4-FFF2-40B4-BE49-F238E27FC236}">
                <a16:creationId xmlns:a16="http://schemas.microsoft.com/office/drawing/2014/main" id="{CD056BCA-4398-254C-8FEF-5F20BDC0D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53" y="1029449"/>
            <a:ext cx="3735696" cy="2801772"/>
          </a:xfrm>
          <a:prstGeom prst="rect">
            <a:avLst/>
          </a:prstGeom>
        </p:spPr>
      </p:pic>
      <p:pic>
        <p:nvPicPr>
          <p:cNvPr id="17" name="圖片 7">
            <a:extLst>
              <a:ext uri="{FF2B5EF4-FFF2-40B4-BE49-F238E27FC236}">
                <a16:creationId xmlns:a16="http://schemas.microsoft.com/office/drawing/2014/main" id="{40EDB8C2-D2D2-9A4D-907C-48E07BBE86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82" b="13531"/>
          <a:stretch/>
        </p:blipFill>
        <p:spPr>
          <a:xfrm>
            <a:off x="1134055" y="5176273"/>
            <a:ext cx="1870289" cy="1456720"/>
          </a:xfrm>
          <a:prstGeom prst="rect">
            <a:avLst/>
          </a:prstGeom>
        </p:spPr>
      </p:pic>
      <p:sp>
        <p:nvSpPr>
          <p:cNvPr id="19" name="Shape 90">
            <a:extLst>
              <a:ext uri="{FF2B5EF4-FFF2-40B4-BE49-F238E27FC236}">
                <a16:creationId xmlns:a16="http://schemas.microsoft.com/office/drawing/2014/main" id="{2F02567B-2E28-F348-9988-988908D46F4B}"/>
              </a:ext>
            </a:extLst>
          </p:cNvPr>
          <p:cNvSpPr/>
          <p:nvPr/>
        </p:nvSpPr>
        <p:spPr>
          <a:xfrm>
            <a:off x="311753" y="38144"/>
            <a:ext cx="9733768" cy="703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764" tIns="73764" rIns="73764" bIns="73764" numCol="1" anchor="ctr">
            <a:normAutofit/>
          </a:bodyPr>
          <a:lstStyle>
            <a:lvl1pPr defTabSz="705734">
              <a:lnSpc>
                <a:spcPct val="90000"/>
              </a:lnSpc>
              <a:spcBef>
                <a:spcPts val="700"/>
              </a:spcBef>
              <a:defRPr sz="2700" spc="16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3470" b="1" spc="0" dirty="0">
                <a:latin typeface="+mn-lt"/>
              </a:rPr>
              <a:t>Lexar CFexpress Card Compatible Cameras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D10609-EEFC-A544-85E1-4048656BE805}"/>
              </a:ext>
            </a:extLst>
          </p:cNvPr>
          <p:cNvSpPr/>
          <p:nvPr/>
        </p:nvSpPr>
        <p:spPr>
          <a:xfrm>
            <a:off x="10410470" y="6402564"/>
            <a:ext cx="1562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2020.09.08 update</a:t>
            </a:r>
            <a:endParaRPr lang="x-none" sz="1400" dirty="0"/>
          </a:p>
        </p:txBody>
      </p:sp>
      <p:pic>
        <p:nvPicPr>
          <p:cNvPr id="1026" name="Picture 2" descr="EOS R 無反光鏡數位相機- EOS R5 (Body) - 佳能台灣">
            <a:extLst>
              <a:ext uri="{FF2B5EF4-FFF2-40B4-BE49-F238E27FC236}">
                <a16:creationId xmlns:a16="http://schemas.microsoft.com/office/drawing/2014/main" id="{EF60AB4A-44AD-214B-B2E8-05C1A89B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2" y="3873803"/>
            <a:ext cx="1742356" cy="15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F9DD6C-2356-1249-800D-5BB6FD14E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7177"/>
          <a:stretch/>
        </p:blipFill>
        <p:spPr bwMode="auto">
          <a:xfrm>
            <a:off x="2179601" y="3831221"/>
            <a:ext cx="1742356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7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C6E6560A-17B4-2845-B796-7ABED7722E3F}"/>
              </a:ext>
            </a:extLst>
          </p:cNvPr>
          <p:cNvSpPr txBox="1"/>
          <p:nvPr/>
        </p:nvSpPr>
        <p:spPr>
          <a:xfrm>
            <a:off x="335360" y="164638"/>
            <a:ext cx="9697077" cy="656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822430">
              <a:defRPr/>
            </a:pPr>
            <a:r>
              <a:rPr lang="en-US" sz="34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Lexar CFexpress Cards confirmed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1F9B4FB-0BFA-5243-A6C3-F01C317EAD74}"/>
              </a:ext>
            </a:extLst>
          </p:cNvPr>
          <p:cNvSpPr txBox="1"/>
          <p:nvPr/>
        </p:nvSpPr>
        <p:spPr>
          <a:xfrm>
            <a:off x="376272" y="6390636"/>
            <a:ext cx="1800673" cy="518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3764" tIns="73764" rIns="73764" bIns="73764" numCol="1" spcCol="38100" rtlCol="0" anchor="t">
            <a:spAutoFit/>
          </a:bodyPr>
          <a:lstStyle/>
          <a:p>
            <a:pPr defTabSz="995223">
              <a:defRPr/>
            </a:pPr>
            <a:r>
              <a:rPr lang="en-US" altLang="zh-TW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TW" alt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A8F2B-32DF-4C5F-9E87-4640716E4724}"/>
              </a:ext>
            </a:extLst>
          </p:cNvPr>
          <p:cNvSpPr txBox="1"/>
          <p:nvPr/>
        </p:nvSpPr>
        <p:spPr>
          <a:xfrm>
            <a:off x="9206144" y="6191205"/>
            <a:ext cx="274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*Indicated FW version needed on camera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5360" y="1061182"/>
            <a:ext cx="1095992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black"/>
                </a:solidFill>
                <a:ea typeface="微软雅黑" panose="020B0503020204020204" pitchFamily="34" charset="-122"/>
              </a:rPr>
              <a:t>Related Official website</a:t>
            </a:r>
          </a:p>
          <a:p>
            <a:pPr defTabSz="914400"/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400" dirty="0">
                <a:solidFill>
                  <a:prstClr val="black"/>
                </a:solidFill>
                <a:ea typeface="微软雅黑" panose="020B0503020204020204" pitchFamily="34" charset="-122"/>
              </a:rPr>
              <a:t>Panasonic</a:t>
            </a:r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</a:rPr>
              <a:t>：</a:t>
            </a:r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600" dirty="0">
                <a:solidFill>
                  <a:srgbClr val="3333CC"/>
                </a:solidFill>
              </a:rPr>
              <a:t>S1/S1R   128GB&amp;256GB</a:t>
            </a:r>
          </a:p>
          <a:p>
            <a:pPr defTabSz="914400"/>
            <a:r>
              <a:rPr lang="en-US" altLang="zh-CN" sz="13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https://av.jpn.support.panasonic.com/support/dsc/connect/cfe/</a:t>
            </a:r>
            <a:endParaRPr lang="en-US" altLang="zh-CN" sz="13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300" dirty="0">
                <a:solidFill>
                  <a:prstClr val="black"/>
                </a:solidFill>
                <a:ea typeface="微软雅黑" panose="020B0503020204020204" pitchFamily="34" charset="-122"/>
                <a:hlinkClick r:id="rId4"/>
              </a:rPr>
              <a:t>https://av.jpn.support.panasonic.com/support/global/cs/dsc/connect/cfe/</a:t>
            </a:r>
            <a:endParaRPr lang="en-US" altLang="zh-CN" sz="13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400" dirty="0">
                <a:solidFill>
                  <a:prstClr val="black"/>
                </a:solidFill>
                <a:ea typeface="微软雅黑" panose="020B0503020204020204" pitchFamily="34" charset="-122"/>
              </a:rPr>
              <a:t>Nikon</a:t>
            </a:r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3333CC"/>
                </a:solidFill>
              </a:rPr>
              <a:t> </a:t>
            </a:r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600" dirty="0">
                <a:solidFill>
                  <a:srgbClr val="3333CC"/>
                </a:solidFill>
              </a:rPr>
              <a:t>Z6/Z7 128GB&amp;256GB</a:t>
            </a:r>
          </a:p>
          <a:p>
            <a:pPr defTabSz="914400"/>
            <a:r>
              <a:rPr lang="en-US" altLang="zh-CN" sz="1300" dirty="0">
                <a:solidFill>
                  <a:prstClr val="black"/>
                </a:solidFill>
                <a:ea typeface="微软雅黑" panose="020B0503020204020204" pitchFamily="34" charset="-122"/>
                <a:hlinkClick r:id="rId5"/>
              </a:rPr>
              <a:t>https://www.nikonusa.com/en/nikon-products/mirrorless-cameras/firmware-updates/index.page</a:t>
            </a:r>
            <a:endParaRPr lang="en-US" altLang="zh-CN" sz="13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400" dirty="0">
                <a:solidFill>
                  <a:prstClr val="black"/>
                </a:solidFill>
                <a:ea typeface="微软雅黑" panose="020B0503020204020204" pitchFamily="34" charset="-122"/>
              </a:rPr>
              <a:t>Canon: </a:t>
            </a:r>
          </a:p>
          <a:p>
            <a:pPr defTabSz="914400"/>
            <a:r>
              <a:rPr lang="en-US" altLang="zh-CN" sz="1600" dirty="0">
                <a:solidFill>
                  <a:srgbClr val="3333CC"/>
                </a:solidFill>
              </a:rPr>
              <a:t>R5 128GB&amp;256GB</a:t>
            </a:r>
          </a:p>
          <a:p>
            <a:pPr defTabSz="914400"/>
            <a:r>
              <a:rPr lang="en-US" altLang="zh-CN" sz="1300" dirty="0">
                <a:solidFill>
                  <a:prstClr val="black"/>
                </a:solidFill>
                <a:ea typeface="微软雅黑" panose="020B0503020204020204" pitchFamily="34" charset="-122"/>
                <a:hlinkClick r:id="rId6"/>
              </a:rPr>
              <a:t>https://faq.canon.jp/app/answers/detail/a_id/101696/~/%E3%80%90%E3%83%9F%E3%83%A9%E3%83%BC%E3%83%AC%E3%82%B9%E3%82%AB%E3%83%A1%E3%83%A9%E3%80%91eos-r5-%E4%BD%BF%E7%94%A8%E5%8F%AF%E8%83%BD%E3%81%AA%E3%83%A1%E3%83%A2%E3%83%AA%E3%83%BC%E3%82%AB%E3%83%BC%E3%83%89%E3%81%AF%EF%BC%9F</a:t>
            </a:r>
            <a:endParaRPr lang="en-US" altLang="zh-CN" sz="13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600" dirty="0">
                <a:solidFill>
                  <a:srgbClr val="3333CC"/>
                </a:solidFill>
              </a:rPr>
              <a:t>EOS-1D X Mark III 128GB&amp;256GB</a:t>
            </a:r>
            <a:endParaRPr lang="en-US" altLang="zh-CN" sz="16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3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https://faq.canon.jp/app/answers/detail/a_id/101122/~/%E3%80%90%E3%83%87%E3%82%B8%E3%82%BF%E3%83%AB%E4%B8%80%E7%9C%BC%E3%83%AC%E3%83%95%E3%82%AB%E3%83%A1%E3%83%A9%E3%80%91eos-1d-x-mark-iii-%E4%BD%BF%E7%94%A8%E5%8F%AF%E8%83%BD%E3%81%AA%E3%83%A1%E3%83%A2%E3%83%AA%E3%83%BC%E3%82%AB%E3%83%BC%E3%83%89%E3%81%AF%EF%BC%9F</a:t>
            </a:r>
            <a:endParaRPr lang="en-US" altLang="zh-CN" sz="13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pPr defTabSz="914400"/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79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C6E6560A-17B4-2845-B796-7ABED7722E3F}"/>
              </a:ext>
            </a:extLst>
          </p:cNvPr>
          <p:cNvSpPr txBox="1"/>
          <p:nvPr/>
        </p:nvSpPr>
        <p:spPr>
          <a:xfrm>
            <a:off x="335360" y="164638"/>
            <a:ext cx="9697077" cy="656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822430">
              <a:defRPr/>
            </a:pPr>
            <a:r>
              <a:rPr lang="en-US" sz="34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Lexar CFexpress Cards confirmed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1F9B4FB-0BFA-5243-A6C3-F01C317EAD74}"/>
              </a:ext>
            </a:extLst>
          </p:cNvPr>
          <p:cNvSpPr txBox="1"/>
          <p:nvPr/>
        </p:nvSpPr>
        <p:spPr>
          <a:xfrm>
            <a:off x="376272" y="6390636"/>
            <a:ext cx="1800673" cy="518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3764" tIns="73764" rIns="73764" bIns="73764" numCol="1" spcCol="38100" rtlCol="0" anchor="t">
            <a:spAutoFit/>
          </a:bodyPr>
          <a:lstStyle/>
          <a:p>
            <a:pPr defTabSz="995223">
              <a:defRPr/>
            </a:pPr>
            <a:r>
              <a:rPr lang="en-US" altLang="zh-TW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TW" alt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A8F2B-32DF-4C5F-9E87-4640716E4724}"/>
              </a:ext>
            </a:extLst>
          </p:cNvPr>
          <p:cNvSpPr txBox="1"/>
          <p:nvPr/>
        </p:nvSpPr>
        <p:spPr>
          <a:xfrm>
            <a:off x="9206144" y="6191205"/>
            <a:ext cx="274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*Indicated FW version needed on camera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9" y="1241803"/>
            <a:ext cx="9024348" cy="45288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7278" y="5619504"/>
            <a:ext cx="382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&lt;Screenshot from Nikon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official website&gt;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2306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C6E6560A-17B4-2845-B796-7ABED7722E3F}"/>
              </a:ext>
            </a:extLst>
          </p:cNvPr>
          <p:cNvSpPr txBox="1"/>
          <p:nvPr/>
        </p:nvSpPr>
        <p:spPr>
          <a:xfrm>
            <a:off x="335360" y="164638"/>
            <a:ext cx="9697077" cy="656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822430">
              <a:defRPr/>
            </a:pPr>
            <a:r>
              <a:rPr lang="en-US" sz="34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Lexar CFexpress Cards confirmed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1F9B4FB-0BFA-5243-A6C3-F01C317EAD74}"/>
              </a:ext>
            </a:extLst>
          </p:cNvPr>
          <p:cNvSpPr txBox="1"/>
          <p:nvPr/>
        </p:nvSpPr>
        <p:spPr>
          <a:xfrm>
            <a:off x="376272" y="6390636"/>
            <a:ext cx="1800673" cy="518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3764" tIns="73764" rIns="73764" bIns="73764" numCol="1" spcCol="38100" rtlCol="0" anchor="t">
            <a:spAutoFit/>
          </a:bodyPr>
          <a:lstStyle/>
          <a:p>
            <a:pPr defTabSz="995223">
              <a:defRPr/>
            </a:pPr>
            <a:r>
              <a:rPr lang="en-US" altLang="zh-TW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TW" alt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A8F2B-32DF-4C5F-9E87-4640716E4724}"/>
              </a:ext>
            </a:extLst>
          </p:cNvPr>
          <p:cNvSpPr txBox="1"/>
          <p:nvPr/>
        </p:nvSpPr>
        <p:spPr>
          <a:xfrm>
            <a:off x="9206144" y="6191205"/>
            <a:ext cx="274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*Indicated FW version needed on camera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23" y="1013474"/>
            <a:ext cx="6263177" cy="5151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9" y="1012724"/>
            <a:ext cx="6858352" cy="3346622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C02F57B4-0143-44C9-8713-BC383CC7DF1F}"/>
              </a:ext>
            </a:extLst>
          </p:cNvPr>
          <p:cNvSpPr txBox="1"/>
          <p:nvPr/>
        </p:nvSpPr>
        <p:spPr>
          <a:xfrm>
            <a:off x="1041763" y="4516910"/>
            <a:ext cx="382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&lt;Screenshot from Canon official website&gt;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8F7A0FCF-2F17-432A-A60E-71E1A1612C80}"/>
              </a:ext>
            </a:extLst>
          </p:cNvPr>
          <p:cNvSpPr txBox="1"/>
          <p:nvPr/>
        </p:nvSpPr>
        <p:spPr>
          <a:xfrm>
            <a:off x="2027582" y="5619504"/>
            <a:ext cx="438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&lt;Screenshot from Panasonic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official website&gt;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9922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2616</TotalTime>
  <Words>456</Words>
  <Application>Microsoft Office PowerPoint</Application>
  <PresentationFormat>Widescreen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Office 佈景主題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evahuang1013</dc:creator>
  <cp:lastModifiedBy>Jess Kwan</cp:lastModifiedBy>
  <cp:revision>82</cp:revision>
  <cp:lastPrinted>2019-07-02T09:31:16Z</cp:lastPrinted>
  <dcterms:created xsi:type="dcterms:W3CDTF">2019-06-18T07:34:18Z</dcterms:created>
  <dcterms:modified xsi:type="dcterms:W3CDTF">2020-09-09T00:30:03Z</dcterms:modified>
</cp:coreProperties>
</file>